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bg-BG" smtClean="0"/>
              <a:t>Редакт. стил загл. образец</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smtClean="0"/>
              <a:t>Щракнете, за да редактирате стила на подзаглавието в образеца</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bg-BG"/>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2145365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5" name="Date Placeholder 4"/>
          <p:cNvSpPr>
            <a:spLocks noGrp="1"/>
          </p:cNvSpPr>
          <p:nvPr>
            <p:ph type="dt" sz="half" idx="10"/>
          </p:nvPr>
        </p:nvSpPr>
        <p:spPr/>
        <p:txBody>
          <a:bodyPr/>
          <a:lstStyle/>
          <a:p>
            <a:fld id="{B264B560-0E39-43CC-8F27-28F163DCF219}" type="datetimeFigureOut">
              <a:rPr lang="bg-BG" smtClean="0"/>
              <a:t>6.8.2025 г.</a:t>
            </a:fld>
            <a:endParaRPr lang="bg-BG"/>
          </a:p>
        </p:txBody>
      </p:sp>
      <p:sp>
        <p:nvSpPr>
          <p:cNvPr id="6" name="Footer Placeholder 5"/>
          <p:cNvSpPr>
            <a:spLocks noGrp="1"/>
          </p:cNvSpPr>
          <p:nvPr>
            <p:ph type="ftr" sz="quarter" idx="11"/>
          </p:nvPr>
        </p:nvSpPr>
        <p:spPr/>
        <p:txBody>
          <a:bodyPr/>
          <a:lstStyle/>
          <a:p>
            <a:endParaRPr lang="bg-B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403501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Заглавие и надпис">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bg-BG" smtClean="0"/>
              <a:t>Редакт. стил загл. образец</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4" name="Date Placeholder 3"/>
          <p:cNvSpPr>
            <a:spLocks noGrp="1"/>
          </p:cNvSpPr>
          <p:nvPr>
            <p:ph type="dt" sz="half" idx="10"/>
          </p:nvPr>
        </p:nvSpPr>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169970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Цитат с надпис">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bg-BG" smtClean="0"/>
              <a:t>Редакт. стил загл. образец</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4" name="Date Placeholder 3"/>
          <p:cNvSpPr>
            <a:spLocks noGrp="1"/>
          </p:cNvSpPr>
          <p:nvPr>
            <p:ph type="dt" sz="half" idx="10"/>
          </p:nvPr>
        </p:nvSpPr>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61395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Картичка с име">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Редактиране на стиловете на текста в образеца</a:t>
            </a:r>
          </a:p>
        </p:txBody>
      </p:sp>
      <p:sp>
        <p:nvSpPr>
          <p:cNvPr id="4" name="Date Placeholder 3"/>
          <p:cNvSpPr>
            <a:spLocks noGrp="1"/>
          </p:cNvSpPr>
          <p:nvPr>
            <p:ph type="dt" sz="half" idx="10"/>
          </p:nvPr>
        </p:nvSpPr>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382813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264B560-0E39-43CC-8F27-28F163DCF219}" type="datetimeFigureOut">
              <a:rPr lang="bg-BG" smtClean="0"/>
              <a:t>6.8.2025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4255295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и с карти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264B560-0E39-43CC-8F27-28F163DCF219}" type="datetimeFigureOut">
              <a:rPr lang="bg-BG" smtClean="0"/>
              <a:t>6.8.2025 г.</a:t>
            </a:fld>
            <a:endParaRPr lang="bg-BG"/>
          </a:p>
        </p:txBody>
      </p:sp>
      <p:sp>
        <p:nvSpPr>
          <p:cNvPr id="8" name="Footer Placeholder 7"/>
          <p:cNvSpPr>
            <a:spLocks noGrp="1"/>
          </p:cNvSpPr>
          <p:nvPr>
            <p:ph type="ftr" sz="quarter" idx="11"/>
          </p:nvPr>
        </p:nvSpPr>
        <p:spPr>
          <a:xfrm>
            <a:off x="561111" y="6391838"/>
            <a:ext cx="3644282" cy="304801"/>
          </a:xfrm>
        </p:spPr>
        <p:txBody>
          <a:bodyPr/>
          <a:lstStyle/>
          <a:p>
            <a:endParaRPr lang="bg-BG"/>
          </a:p>
        </p:txBody>
      </p:sp>
      <p:sp>
        <p:nvSpPr>
          <p:cNvPr id="9" name="Slide Number Placeholder 8"/>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295347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3456930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но заглавие и текст">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403438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350716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лавка на секция">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Редактиране на стиловете на текста в образеца</a:t>
            </a:r>
          </a:p>
        </p:txBody>
      </p:sp>
      <p:sp>
        <p:nvSpPr>
          <p:cNvPr id="4" name="Date Placeholder 3"/>
          <p:cNvSpPr>
            <a:spLocks noGrp="1"/>
          </p:cNvSpPr>
          <p:nvPr>
            <p:ph type="dt" sz="half" idx="10"/>
          </p:nvPr>
        </p:nvSpPr>
        <p:spPr/>
        <p:txBody>
          <a:bodyPr/>
          <a:lstStyle/>
          <a:p>
            <a:fld id="{B264B560-0E39-43CC-8F27-28F163DCF219}" type="datetimeFigureOut">
              <a:rPr lang="bg-BG" smtClean="0"/>
              <a:t>6.8.2025 г.</a:t>
            </a:fld>
            <a:endParaRPr lang="bg-BG"/>
          </a:p>
        </p:txBody>
      </p:sp>
      <p:sp>
        <p:nvSpPr>
          <p:cNvPr id="5" name="Footer Placeholder 4"/>
          <p:cNvSpPr>
            <a:spLocks noGrp="1"/>
          </p:cNvSpPr>
          <p:nvPr>
            <p:ph type="ftr" sz="quarter" idx="11"/>
          </p:nvPr>
        </p:nvSpPr>
        <p:spPr/>
        <p:txBody>
          <a:bodyPr/>
          <a:lstStyle/>
          <a:p>
            <a:endParaRPr lang="bg-B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3251809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Date Placeholder 4"/>
          <p:cNvSpPr>
            <a:spLocks noGrp="1"/>
          </p:cNvSpPr>
          <p:nvPr>
            <p:ph type="dt" sz="half" idx="10"/>
          </p:nvPr>
        </p:nvSpPr>
        <p:spPr/>
        <p:txBody>
          <a:bodyPr/>
          <a:lstStyle/>
          <a:p>
            <a:fld id="{B264B560-0E39-43CC-8F27-28F163DCF219}" type="datetimeFigureOut">
              <a:rPr lang="bg-BG" smtClean="0"/>
              <a:t>6.8.2025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171150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Редактиране на стиловете на текста в образеца</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7" name="Date Placeholder 6"/>
          <p:cNvSpPr>
            <a:spLocks noGrp="1"/>
          </p:cNvSpPr>
          <p:nvPr>
            <p:ph type="dt" sz="half" idx="10"/>
          </p:nvPr>
        </p:nvSpPr>
        <p:spPr/>
        <p:txBody>
          <a:bodyPr/>
          <a:lstStyle/>
          <a:p>
            <a:fld id="{B264B560-0E39-43CC-8F27-28F163DCF219}" type="datetimeFigureOut">
              <a:rPr lang="bg-BG" smtClean="0"/>
              <a:t>6.8.2025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143403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bg-BG" smtClean="0"/>
              <a:t>Редакт. стил загл. образец</a:t>
            </a:r>
            <a:endParaRPr lang="en-US" dirty="0"/>
          </a:p>
        </p:txBody>
      </p:sp>
      <p:sp>
        <p:nvSpPr>
          <p:cNvPr id="3" name="Date Placeholder 2"/>
          <p:cNvSpPr>
            <a:spLocks noGrp="1"/>
          </p:cNvSpPr>
          <p:nvPr>
            <p:ph type="dt" sz="half" idx="10"/>
          </p:nvPr>
        </p:nvSpPr>
        <p:spPr/>
        <p:txBody>
          <a:bodyPr/>
          <a:lstStyle/>
          <a:p>
            <a:fld id="{B264B560-0E39-43CC-8F27-28F163DCF219}" type="datetimeFigureOut">
              <a:rPr lang="bg-BG" smtClean="0"/>
              <a:t>6.8.2025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163208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64B560-0E39-43CC-8F27-28F163DCF219}" type="datetimeFigureOut">
              <a:rPr lang="bg-BG" smtClean="0"/>
              <a:t>6.8.2025 г.</a:t>
            </a:fld>
            <a:endParaRPr lang="bg-BG"/>
          </a:p>
        </p:txBody>
      </p:sp>
      <p:sp>
        <p:nvSpPr>
          <p:cNvPr id="3" name="Footer Placeholder 2"/>
          <p:cNvSpPr>
            <a:spLocks noGrp="1"/>
          </p:cNvSpPr>
          <p:nvPr>
            <p:ph type="ftr" sz="quarter" idx="11"/>
          </p:nvPr>
        </p:nvSpPr>
        <p:spPr/>
        <p:txBody>
          <a:bodyPr/>
          <a:lstStyle/>
          <a:p>
            <a:endParaRPr lang="bg-BG"/>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1333657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Съдържание с надпис">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bg-BG" smtClean="0"/>
              <a:t>Редакт. стил загл. образец</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5" name="Date Placeholder 4"/>
          <p:cNvSpPr>
            <a:spLocks noGrp="1"/>
          </p:cNvSpPr>
          <p:nvPr>
            <p:ph type="dt" sz="half" idx="10"/>
          </p:nvPr>
        </p:nvSpPr>
        <p:spPr/>
        <p:txBody>
          <a:bodyPr/>
          <a:lstStyle/>
          <a:p>
            <a:fld id="{B264B560-0E39-43CC-8F27-28F163DCF219}" type="datetimeFigureOut">
              <a:rPr lang="bg-BG" smtClean="0"/>
              <a:t>6.8.2025 г.</a:t>
            </a:fld>
            <a:endParaRPr lang="bg-BG"/>
          </a:p>
        </p:txBody>
      </p:sp>
      <p:sp>
        <p:nvSpPr>
          <p:cNvPr id="6" name="Footer Placeholder 5"/>
          <p:cNvSpPr>
            <a:spLocks noGrp="1"/>
          </p:cNvSpPr>
          <p:nvPr>
            <p:ph type="ftr" sz="quarter" idx="11"/>
          </p:nvPr>
        </p:nvSpPr>
        <p:spPr/>
        <p:txBody>
          <a:bodyPr/>
          <a:lstStyle/>
          <a:p>
            <a:endParaRPr lang="bg-B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296648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Картина с надпис">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Редактиране на стиловете на текста в образеца</a:t>
            </a:r>
          </a:p>
        </p:txBody>
      </p:sp>
      <p:sp>
        <p:nvSpPr>
          <p:cNvPr id="5" name="Date Placeholder 4"/>
          <p:cNvSpPr>
            <a:spLocks noGrp="1"/>
          </p:cNvSpPr>
          <p:nvPr>
            <p:ph type="dt" sz="half" idx="10"/>
          </p:nvPr>
        </p:nvSpPr>
        <p:spPr/>
        <p:txBody>
          <a:bodyPr/>
          <a:lstStyle/>
          <a:p>
            <a:fld id="{B264B560-0E39-43CC-8F27-28F163DCF219}" type="datetimeFigureOut">
              <a:rPr lang="bg-BG" smtClean="0"/>
              <a:t>6.8.2025 г.</a:t>
            </a:fld>
            <a:endParaRPr lang="bg-BG"/>
          </a:p>
        </p:txBody>
      </p:sp>
      <p:sp>
        <p:nvSpPr>
          <p:cNvPr id="6" name="Footer Placeholder 5"/>
          <p:cNvSpPr>
            <a:spLocks noGrp="1"/>
          </p:cNvSpPr>
          <p:nvPr>
            <p:ph type="ftr" sz="quarter" idx="11"/>
          </p:nvPr>
        </p:nvSpPr>
        <p:spPr/>
        <p:txBody>
          <a:bodyPr/>
          <a:lstStyle/>
          <a:p>
            <a:endParaRPr lang="bg-B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B52FD4-23F1-4D84-AF1C-5EC2C84AAB31}" type="slidenum">
              <a:rPr lang="bg-BG" smtClean="0"/>
              <a:t>‹#›</a:t>
            </a:fld>
            <a:endParaRPr lang="bg-BG"/>
          </a:p>
        </p:txBody>
      </p:sp>
    </p:spTree>
    <p:extLst>
      <p:ext uri="{BB962C8B-B14F-4D97-AF65-F5344CB8AC3E}">
        <p14:creationId xmlns:p14="http://schemas.microsoft.com/office/powerpoint/2010/main" val="2183466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bg-BG" smtClean="0"/>
              <a:t>Редактиране на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264B560-0E39-43CC-8F27-28F163DCF219}" type="datetimeFigureOut">
              <a:rPr lang="bg-BG" smtClean="0"/>
              <a:t>6.8.2025 г.</a:t>
            </a:fld>
            <a:endParaRPr lang="bg-BG"/>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bg-BG"/>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CB52FD4-23F1-4D84-AF1C-5EC2C84AAB31}" type="slidenum">
              <a:rPr lang="bg-BG" smtClean="0"/>
              <a:t>‹#›</a:t>
            </a:fld>
            <a:endParaRPr lang="bg-BG"/>
          </a:p>
        </p:txBody>
      </p:sp>
    </p:spTree>
    <p:extLst>
      <p:ext uri="{BB962C8B-B14F-4D97-AF65-F5344CB8AC3E}">
        <p14:creationId xmlns:p14="http://schemas.microsoft.com/office/powerpoint/2010/main" val="3918080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a:lstStyle/>
          <a:p>
            <a:r>
              <a:rPr lang="en-US" dirty="0" err="1" smtClean="0"/>
              <a:t>Schedulefy</a:t>
            </a:r>
            <a:endParaRPr lang="bg-BG" dirty="0"/>
          </a:p>
        </p:txBody>
      </p:sp>
      <p:sp>
        <p:nvSpPr>
          <p:cNvPr id="3" name="Подзаглавие 2"/>
          <p:cNvSpPr>
            <a:spLocks noGrp="1"/>
          </p:cNvSpPr>
          <p:nvPr>
            <p:ph type="subTitle" idx="1"/>
          </p:nvPr>
        </p:nvSpPr>
        <p:spPr/>
        <p:txBody>
          <a:bodyPr/>
          <a:lstStyle/>
          <a:p>
            <a:r>
              <a:rPr lang="en-US" dirty="0" smtClean="0"/>
              <a:t>By </a:t>
            </a:r>
            <a:r>
              <a:rPr lang="en-US" dirty="0" err="1" smtClean="0"/>
              <a:t>Zhoel</a:t>
            </a:r>
            <a:r>
              <a:rPr lang="en-US" dirty="0" smtClean="0"/>
              <a:t> </a:t>
            </a:r>
            <a:r>
              <a:rPr lang="en-US" dirty="0" err="1" smtClean="0"/>
              <a:t>zhelev</a:t>
            </a:r>
            <a:endParaRPr lang="bg-BG" dirty="0"/>
          </a:p>
        </p:txBody>
      </p:sp>
    </p:spTree>
    <p:extLst>
      <p:ext uri="{BB962C8B-B14F-4D97-AF65-F5344CB8AC3E}">
        <p14:creationId xmlns:p14="http://schemas.microsoft.com/office/powerpoint/2010/main" val="227855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If you are not creator of the event, you have back, going and buy a ticket button.</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753231" cy="4923692"/>
          </a:xfrm>
          <a:prstGeom prst="rect">
            <a:avLst/>
          </a:prstGeom>
        </p:spPr>
      </p:pic>
      <p:sp>
        <p:nvSpPr>
          <p:cNvPr id="5" name="Овал 4"/>
          <p:cNvSpPr/>
          <p:nvPr/>
        </p:nvSpPr>
        <p:spPr>
          <a:xfrm>
            <a:off x="3050931" y="2277207"/>
            <a:ext cx="1529861" cy="74734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Tree>
    <p:extLst>
      <p:ext uri="{BB962C8B-B14F-4D97-AF65-F5344CB8AC3E}">
        <p14:creationId xmlns:p14="http://schemas.microsoft.com/office/powerpoint/2010/main" val="912352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dirty="0"/>
          </a:p>
        </p:txBody>
      </p:sp>
      <p:sp>
        <p:nvSpPr>
          <p:cNvPr id="3" name="Текстов контейнер 2"/>
          <p:cNvSpPr>
            <a:spLocks noGrp="1"/>
          </p:cNvSpPr>
          <p:nvPr>
            <p:ph type="body" idx="1"/>
          </p:nvPr>
        </p:nvSpPr>
        <p:spPr>
          <a:xfrm>
            <a:off x="73499" y="5033758"/>
            <a:ext cx="11497177" cy="1120842"/>
          </a:xfrm>
        </p:spPr>
        <p:txBody>
          <a:bodyPr>
            <a:normAutofit/>
          </a:bodyPr>
          <a:lstStyle/>
          <a:p>
            <a:r>
              <a:rPr lang="en-US" dirty="0" smtClean="0"/>
              <a:t>If you are logged out user, you still have back, goings and buy a ticket button for every event. But if you click goings or buy a ticket button, you will be redirect to log in page and you have to be logged in to use them. Back button works without to be logged in.</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94402" cy="4721851"/>
          </a:xfrm>
          <a:prstGeom prst="rect">
            <a:avLst/>
          </a:prstGeom>
        </p:spPr>
      </p:pic>
    </p:spTree>
    <p:extLst>
      <p:ext uri="{BB962C8B-B14F-4D97-AF65-F5344CB8AC3E}">
        <p14:creationId xmlns:p14="http://schemas.microsoft.com/office/powerpoint/2010/main" val="151406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92500" lnSpcReduction="20000"/>
          </a:bodyPr>
          <a:lstStyle/>
          <a:p>
            <a:r>
              <a:rPr lang="en-US" dirty="0" smtClean="0"/>
              <a:t>If you are creator of the event and click edit button you go to edit event page. If you fill the form with invalid input or not filling everything, it will not happened anything. Same as Add Event page.</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46830" cy="4695092"/>
          </a:xfrm>
          <a:prstGeom prst="rect">
            <a:avLst/>
          </a:prstGeom>
        </p:spPr>
      </p:pic>
    </p:spTree>
    <p:extLst>
      <p:ext uri="{BB962C8B-B14F-4D97-AF65-F5344CB8AC3E}">
        <p14:creationId xmlns:p14="http://schemas.microsoft.com/office/powerpoint/2010/main" val="190043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85000" lnSpcReduction="10000"/>
          </a:bodyPr>
          <a:lstStyle/>
          <a:p>
            <a:r>
              <a:rPr lang="en-US" dirty="0" smtClean="0"/>
              <a:t>If you are creator of the event and click delete button you are redirect to this page. If you click cancel you will not delete the event. If you click confirm delete, event will be deleted and will not be shown up in upcoming events.</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221785" cy="4624754"/>
          </a:xfrm>
          <a:prstGeom prst="rect">
            <a:avLst/>
          </a:prstGeom>
        </p:spPr>
      </p:pic>
    </p:spTree>
    <p:extLst>
      <p:ext uri="{BB962C8B-B14F-4D97-AF65-F5344CB8AC3E}">
        <p14:creationId xmlns:p14="http://schemas.microsoft.com/office/powerpoint/2010/main" val="392022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As you can see event is deleted, but of course you can create it again.</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71338" cy="4540128"/>
          </a:xfrm>
          <a:prstGeom prst="rect">
            <a:avLst/>
          </a:prstGeom>
        </p:spPr>
      </p:pic>
    </p:spTree>
    <p:extLst>
      <p:ext uri="{BB962C8B-B14F-4D97-AF65-F5344CB8AC3E}">
        <p14:creationId xmlns:p14="http://schemas.microsoft.com/office/powerpoint/2010/main" val="418492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70000" lnSpcReduction="20000"/>
          </a:bodyPr>
          <a:lstStyle/>
          <a:p>
            <a:r>
              <a:rPr lang="en-US" dirty="0" smtClean="0"/>
              <a:t>If you are not creator of the event and click on going button, event will be added to the events you want visit. You can go to this page and by clicking on going button up in the </a:t>
            </a:r>
            <a:r>
              <a:rPr lang="en-US" dirty="0" err="1" smtClean="0"/>
              <a:t>nav</a:t>
            </a:r>
            <a:r>
              <a:rPr lang="en-US" dirty="0" smtClean="0"/>
              <a:t> bar. Every event has two buttons: Details and Remove. If you click details button, you will be redirect to the Detail page of the event.</a:t>
            </a:r>
            <a:endParaRPr lang="bg-BG" dirty="0"/>
          </a:p>
        </p:txBody>
      </p:sp>
      <p:pic>
        <p:nvPicPr>
          <p:cNvPr id="5" name="Картина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2955" cy="4501662"/>
          </a:xfrm>
          <a:prstGeom prst="rect">
            <a:avLst/>
          </a:prstGeom>
        </p:spPr>
      </p:pic>
      <p:sp>
        <p:nvSpPr>
          <p:cNvPr id="6" name="Овал 5"/>
          <p:cNvSpPr/>
          <p:nvPr/>
        </p:nvSpPr>
        <p:spPr>
          <a:xfrm>
            <a:off x="903139" y="483576"/>
            <a:ext cx="369277" cy="24618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14897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92500" lnSpcReduction="20000"/>
          </a:bodyPr>
          <a:lstStyle/>
          <a:p>
            <a:r>
              <a:rPr lang="en-US" dirty="0" smtClean="0"/>
              <a:t>If you click Remove button as you can see the event is removed from goings. Of course you can add it again. Once added event can not be added again until its removed.</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2955" cy="4501662"/>
          </a:xfrm>
          <a:prstGeom prst="rect">
            <a:avLst/>
          </a:prstGeom>
        </p:spPr>
      </p:pic>
    </p:spTree>
    <p:extLst>
      <p:ext uri="{BB962C8B-B14F-4D97-AF65-F5344CB8AC3E}">
        <p14:creationId xmlns:p14="http://schemas.microsoft.com/office/powerpoint/2010/main" val="1618157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85000" lnSpcReduction="10000"/>
          </a:bodyPr>
          <a:lstStyle/>
          <a:p>
            <a:r>
              <a:rPr lang="en-US" dirty="0" smtClean="0"/>
              <a:t>When you click Buy A Ticket button you are redirect to this page. It shows the price of a ticket. You have to </a:t>
            </a:r>
            <a:r>
              <a:rPr lang="en-US" dirty="0" err="1" smtClean="0"/>
              <a:t>chosee</a:t>
            </a:r>
            <a:r>
              <a:rPr lang="en-US" dirty="0" smtClean="0"/>
              <a:t> the quantity of tickets you want to buy. By clicking Buy Tickets you confirm to buy the amount of tickets you chose.</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26315" cy="4683552"/>
          </a:xfrm>
          <a:prstGeom prst="rect">
            <a:avLst/>
          </a:prstGeom>
        </p:spPr>
      </p:pic>
    </p:spTree>
    <p:extLst>
      <p:ext uri="{BB962C8B-B14F-4D97-AF65-F5344CB8AC3E}">
        <p14:creationId xmlns:p14="http://schemas.microsoft.com/office/powerpoint/2010/main" val="2307786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a:xfrm>
            <a:off x="1084615" y="5024967"/>
            <a:ext cx="10324872" cy="1006556"/>
          </a:xfrm>
        </p:spPr>
        <p:txBody>
          <a:bodyPr>
            <a:normAutofit fontScale="92500"/>
          </a:bodyPr>
          <a:lstStyle/>
          <a:p>
            <a:r>
              <a:rPr lang="en-US" dirty="0" smtClean="0"/>
              <a:t>If you confirm buying the tickets you are redirected to the page where you can see all of your tickets. On every ticket there is name and image of the event, total count of that ticket. You can go to tickets page by clicking  Tickets button up in the </a:t>
            </a:r>
            <a:r>
              <a:rPr lang="en-US" dirty="0" err="1" smtClean="0"/>
              <a:t>nav</a:t>
            </a:r>
            <a:r>
              <a:rPr lang="en-US" dirty="0" smtClean="0"/>
              <a:t> bar.</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7" y="0"/>
            <a:ext cx="7990864" cy="4494861"/>
          </a:xfrm>
          <a:prstGeom prst="rect">
            <a:avLst/>
          </a:prstGeom>
        </p:spPr>
      </p:pic>
      <p:sp>
        <p:nvSpPr>
          <p:cNvPr id="5" name="Овал 4"/>
          <p:cNvSpPr/>
          <p:nvPr/>
        </p:nvSpPr>
        <p:spPr>
          <a:xfrm>
            <a:off x="729761" y="492369"/>
            <a:ext cx="354854" cy="18968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378208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There is some users that are admins. They don</a:t>
            </a:r>
            <a:r>
              <a:rPr lang="en-150" dirty="0" smtClean="0"/>
              <a:t>’</a:t>
            </a:r>
            <a:r>
              <a:rPr lang="en-US" dirty="0" smtClean="0"/>
              <a:t>t have Going page and Ticket page.</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150469" cy="4584639"/>
          </a:xfrm>
          <a:prstGeom prst="rect">
            <a:avLst/>
          </a:prstGeom>
        </p:spPr>
      </p:pic>
      <p:sp>
        <p:nvSpPr>
          <p:cNvPr id="5" name="Овал 4"/>
          <p:cNvSpPr/>
          <p:nvPr/>
        </p:nvSpPr>
        <p:spPr>
          <a:xfrm>
            <a:off x="1093408" y="527539"/>
            <a:ext cx="691431" cy="21980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26078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dirty="0"/>
          </a:p>
        </p:txBody>
      </p:sp>
      <p:sp>
        <p:nvSpPr>
          <p:cNvPr id="3" name="Текстов контейнер 2"/>
          <p:cNvSpPr>
            <a:spLocks noGrp="1"/>
          </p:cNvSpPr>
          <p:nvPr>
            <p:ph type="body" idx="1"/>
          </p:nvPr>
        </p:nvSpPr>
        <p:spPr/>
        <p:txBody>
          <a:bodyPr/>
          <a:lstStyle/>
          <a:p>
            <a:r>
              <a:rPr lang="en-US" dirty="0" smtClean="0"/>
              <a:t>HOME PAGE </a:t>
            </a:r>
            <a:r>
              <a:rPr lang="en-150" dirty="0" smtClean="0"/>
              <a:t>–</a:t>
            </a:r>
            <a:r>
              <a:rPr lang="en-US" dirty="0" smtClean="0"/>
              <a:t> logged out</a:t>
            </a:r>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8159261" cy="4589585"/>
          </a:xfrm>
          <a:prstGeom prst="rect">
            <a:avLst/>
          </a:prstGeom>
        </p:spPr>
      </p:pic>
      <p:sp>
        <p:nvSpPr>
          <p:cNvPr id="5" name="Овал 4"/>
          <p:cNvSpPr/>
          <p:nvPr/>
        </p:nvSpPr>
        <p:spPr>
          <a:xfrm>
            <a:off x="3613639" y="2576146"/>
            <a:ext cx="1046284" cy="48357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
        <p:nvSpPr>
          <p:cNvPr id="6" name="Текстово поле 5"/>
          <p:cNvSpPr txBox="1"/>
          <p:nvPr/>
        </p:nvSpPr>
        <p:spPr>
          <a:xfrm>
            <a:off x="5213838" y="4857193"/>
            <a:ext cx="5169877" cy="646331"/>
          </a:xfrm>
          <a:prstGeom prst="rect">
            <a:avLst/>
          </a:prstGeom>
          <a:noFill/>
        </p:spPr>
        <p:txBody>
          <a:bodyPr wrap="square" rtlCol="0">
            <a:spAutoFit/>
          </a:bodyPr>
          <a:lstStyle/>
          <a:p>
            <a:r>
              <a:rPr lang="en-US" dirty="0" smtClean="0"/>
              <a:t>If you are not logged in, yet. There is Get Started button.</a:t>
            </a:r>
            <a:endParaRPr lang="bg-BG" dirty="0"/>
          </a:p>
        </p:txBody>
      </p:sp>
    </p:spTree>
    <p:extLst>
      <p:ext uri="{BB962C8B-B14F-4D97-AF65-F5344CB8AC3E}">
        <p14:creationId xmlns:p14="http://schemas.microsoft.com/office/powerpoint/2010/main" val="1846378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Admin users can Add event, Edit events and Delete events. It </a:t>
            </a:r>
            <a:r>
              <a:rPr lang="en-US" dirty="0" err="1" smtClean="0"/>
              <a:t>doesn</a:t>
            </a:r>
            <a:r>
              <a:rPr lang="en-150" dirty="0" smtClean="0"/>
              <a:t>’</a:t>
            </a:r>
            <a:r>
              <a:rPr lang="en-US" dirty="0" smtClean="0"/>
              <a:t>t matter who created the event. Admin users can delete it or edit it.</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456245" cy="4756638"/>
          </a:xfrm>
          <a:prstGeom prst="rect">
            <a:avLst/>
          </a:prstGeom>
        </p:spPr>
      </p:pic>
    </p:spTree>
    <p:extLst>
      <p:ext uri="{BB962C8B-B14F-4D97-AF65-F5344CB8AC3E}">
        <p14:creationId xmlns:p14="http://schemas.microsoft.com/office/powerpoint/2010/main" val="366219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My web site also has custom error page for unauthorized users.</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84308" cy="4659923"/>
          </a:xfrm>
          <a:prstGeom prst="rect">
            <a:avLst/>
          </a:prstGeom>
        </p:spPr>
      </p:pic>
    </p:spTree>
    <p:extLst>
      <p:ext uri="{BB962C8B-B14F-4D97-AF65-F5344CB8AC3E}">
        <p14:creationId xmlns:p14="http://schemas.microsoft.com/office/powerpoint/2010/main" val="25125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It also has error page for pages that are not found.</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43900" cy="4693444"/>
          </a:xfrm>
          <a:prstGeom prst="rect">
            <a:avLst/>
          </a:prstGeom>
        </p:spPr>
      </p:pic>
    </p:spTree>
    <p:extLst>
      <p:ext uri="{BB962C8B-B14F-4D97-AF65-F5344CB8AC3E}">
        <p14:creationId xmlns:p14="http://schemas.microsoft.com/office/powerpoint/2010/main" val="387506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a:lstStyle/>
          <a:p>
            <a:r>
              <a:rPr lang="en-US" dirty="0" smtClean="0"/>
              <a:t>THANKS FOR WATCHING!</a:t>
            </a:r>
            <a:endParaRPr lang="bg-BG" dirty="0"/>
          </a:p>
        </p:txBody>
      </p:sp>
      <p:sp>
        <p:nvSpPr>
          <p:cNvPr id="3" name="Подзаглавие 2"/>
          <p:cNvSpPr>
            <a:spLocks noGrp="1"/>
          </p:cNvSpPr>
          <p:nvPr>
            <p:ph type="subTitle" idx="1"/>
          </p:nvPr>
        </p:nvSpPr>
        <p:spPr/>
        <p:txBody>
          <a:bodyPr/>
          <a:lstStyle/>
          <a:p>
            <a:r>
              <a:rPr lang="en-US" dirty="0" smtClean="0"/>
              <a:t>That</a:t>
            </a:r>
            <a:r>
              <a:rPr lang="en-150" dirty="0" smtClean="0"/>
              <a:t>’</a:t>
            </a:r>
            <a:r>
              <a:rPr lang="en-US" dirty="0" smtClean="0"/>
              <a:t>s almost everything for my website. I have tried to cover everything. </a:t>
            </a:r>
            <a:r>
              <a:rPr lang="en-150" dirty="0" smtClean="0">
                <a:sym typeface="Wingdings" panose="05000000000000000000" pitchFamily="2" charset="2"/>
              </a:rPr>
              <a:t></a:t>
            </a:r>
            <a:endParaRPr lang="bg-BG" dirty="0"/>
          </a:p>
        </p:txBody>
      </p:sp>
    </p:spTree>
    <p:extLst>
      <p:ext uri="{BB962C8B-B14F-4D97-AF65-F5344CB8AC3E}">
        <p14:creationId xmlns:p14="http://schemas.microsoft.com/office/powerpoint/2010/main" val="318823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HOME PAGE </a:t>
            </a:r>
            <a:r>
              <a:rPr lang="en-150" dirty="0" smtClean="0"/>
              <a:t>–</a:t>
            </a:r>
            <a:r>
              <a:rPr lang="en-US" dirty="0" smtClean="0"/>
              <a:t> logged in</a:t>
            </a:r>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 y="0"/>
            <a:ext cx="8221786" cy="4624754"/>
          </a:xfrm>
          <a:prstGeom prst="rect">
            <a:avLst/>
          </a:prstGeom>
        </p:spPr>
      </p:pic>
      <p:sp>
        <p:nvSpPr>
          <p:cNvPr id="5" name="Овал 4"/>
          <p:cNvSpPr/>
          <p:nvPr/>
        </p:nvSpPr>
        <p:spPr>
          <a:xfrm>
            <a:off x="3666392" y="2602523"/>
            <a:ext cx="967154" cy="3429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
        <p:nvSpPr>
          <p:cNvPr id="6" name="Текстово поле 5"/>
          <p:cNvSpPr txBox="1"/>
          <p:nvPr/>
        </p:nvSpPr>
        <p:spPr>
          <a:xfrm>
            <a:off x="4950069" y="4958862"/>
            <a:ext cx="6049108" cy="369332"/>
          </a:xfrm>
          <a:prstGeom prst="rect">
            <a:avLst/>
          </a:prstGeom>
          <a:noFill/>
        </p:spPr>
        <p:txBody>
          <a:bodyPr wrap="square" rtlCol="0">
            <a:spAutoFit/>
          </a:bodyPr>
          <a:lstStyle/>
          <a:p>
            <a:r>
              <a:rPr lang="en-US" dirty="0" smtClean="0"/>
              <a:t>If you are logged in, Get Started Button disappear.</a:t>
            </a:r>
            <a:endParaRPr lang="bg-BG" dirty="0"/>
          </a:p>
        </p:txBody>
      </p:sp>
    </p:spTree>
    <p:extLst>
      <p:ext uri="{BB962C8B-B14F-4D97-AF65-F5344CB8AC3E}">
        <p14:creationId xmlns:p14="http://schemas.microsoft.com/office/powerpoint/2010/main" val="373797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dirty="0"/>
          </a:p>
        </p:txBody>
      </p:sp>
      <p:sp>
        <p:nvSpPr>
          <p:cNvPr id="3" name="Текстов контейнер 2"/>
          <p:cNvSpPr>
            <a:spLocks noGrp="1"/>
          </p:cNvSpPr>
          <p:nvPr>
            <p:ph type="body" idx="1"/>
          </p:nvPr>
        </p:nvSpPr>
        <p:spPr/>
        <p:txBody>
          <a:bodyPr/>
          <a:lstStyle/>
          <a:p>
            <a:r>
              <a:rPr lang="en-US" dirty="0" smtClean="0"/>
              <a:t>UPCOMING EVENTS </a:t>
            </a:r>
            <a:r>
              <a:rPr lang="en-150" dirty="0" smtClean="0"/>
              <a:t>–</a:t>
            </a:r>
            <a:r>
              <a:rPr lang="en-US" dirty="0" smtClean="0"/>
              <a:t> logged in</a:t>
            </a:r>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84308" cy="4659923"/>
          </a:xfrm>
          <a:prstGeom prst="rect">
            <a:avLst/>
          </a:prstGeom>
        </p:spPr>
      </p:pic>
      <p:sp>
        <p:nvSpPr>
          <p:cNvPr id="5" name="Текстово поле 4"/>
          <p:cNvSpPr txBox="1"/>
          <p:nvPr/>
        </p:nvSpPr>
        <p:spPr>
          <a:xfrm>
            <a:off x="5567783" y="4923692"/>
            <a:ext cx="6038063" cy="1477328"/>
          </a:xfrm>
          <a:prstGeom prst="rect">
            <a:avLst/>
          </a:prstGeom>
          <a:noFill/>
        </p:spPr>
        <p:txBody>
          <a:bodyPr wrap="square" rtlCol="0">
            <a:spAutoFit/>
          </a:bodyPr>
          <a:lstStyle/>
          <a:p>
            <a:r>
              <a:rPr lang="en-US" dirty="0" smtClean="0"/>
              <a:t>That</a:t>
            </a:r>
            <a:r>
              <a:rPr lang="en-150" dirty="0" smtClean="0"/>
              <a:t>’</a:t>
            </a:r>
            <a:r>
              <a:rPr lang="en-US" dirty="0" smtClean="0"/>
              <a:t>s the main page with all of Upcoming Events added by users. That page can also be seen by not logged in users. There is Add Event Button in the right corner. If you are not logged in, you can not see the Add Event button.</a:t>
            </a:r>
            <a:endParaRPr lang="bg-BG" dirty="0"/>
          </a:p>
        </p:txBody>
      </p:sp>
      <p:sp>
        <p:nvSpPr>
          <p:cNvPr id="6" name="Овал 5"/>
          <p:cNvSpPr/>
          <p:nvPr/>
        </p:nvSpPr>
        <p:spPr>
          <a:xfrm>
            <a:off x="5123771" y="1038788"/>
            <a:ext cx="888023" cy="246184"/>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574260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UPCOMING EVENTS </a:t>
            </a:r>
            <a:r>
              <a:rPr lang="en-150" dirty="0" smtClean="0"/>
              <a:t>–</a:t>
            </a:r>
            <a:r>
              <a:rPr lang="en-US" dirty="0" smtClean="0"/>
              <a:t> logged out </a:t>
            </a:r>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7809739" cy="4392979"/>
          </a:xfrm>
          <a:prstGeom prst="rect">
            <a:avLst/>
          </a:prstGeom>
        </p:spPr>
      </p:pic>
      <p:sp>
        <p:nvSpPr>
          <p:cNvPr id="5" name="Текстово поле 4"/>
          <p:cNvSpPr txBox="1"/>
          <p:nvPr/>
        </p:nvSpPr>
        <p:spPr>
          <a:xfrm>
            <a:off x="5530362" y="4677508"/>
            <a:ext cx="6101861" cy="923330"/>
          </a:xfrm>
          <a:prstGeom prst="rect">
            <a:avLst/>
          </a:prstGeom>
          <a:noFill/>
        </p:spPr>
        <p:txBody>
          <a:bodyPr wrap="square" rtlCol="0">
            <a:spAutoFit/>
          </a:bodyPr>
          <a:lstStyle/>
          <a:p>
            <a:r>
              <a:rPr lang="en-US" dirty="0" smtClean="0"/>
              <a:t>That</a:t>
            </a:r>
            <a:r>
              <a:rPr lang="en-150" dirty="0" smtClean="0"/>
              <a:t>’</a:t>
            </a:r>
            <a:r>
              <a:rPr lang="en-US" dirty="0" smtClean="0"/>
              <a:t>s how Upcoming Events page look when you are not logged in. You can not see the Add Event button in the right corner.</a:t>
            </a:r>
            <a:endParaRPr lang="bg-BG" dirty="0"/>
          </a:p>
        </p:txBody>
      </p:sp>
      <p:sp>
        <p:nvSpPr>
          <p:cNvPr id="6" name="Овал 5"/>
          <p:cNvSpPr/>
          <p:nvPr/>
        </p:nvSpPr>
        <p:spPr>
          <a:xfrm>
            <a:off x="5398477" y="1088618"/>
            <a:ext cx="633046" cy="25497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Tree>
    <p:extLst>
      <p:ext uri="{BB962C8B-B14F-4D97-AF65-F5344CB8AC3E}">
        <p14:creationId xmlns:p14="http://schemas.microsoft.com/office/powerpoint/2010/main" val="219495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dirty="0"/>
          </a:p>
        </p:txBody>
      </p:sp>
      <p:sp>
        <p:nvSpPr>
          <p:cNvPr id="3" name="Текстов контейнер 2"/>
          <p:cNvSpPr>
            <a:spLocks noGrp="1"/>
          </p:cNvSpPr>
          <p:nvPr>
            <p:ph type="body" idx="1"/>
          </p:nvPr>
        </p:nvSpPr>
        <p:spPr/>
        <p:txBody>
          <a:bodyPr>
            <a:normAutofit fontScale="92500" lnSpcReduction="20000"/>
          </a:bodyPr>
          <a:lstStyle/>
          <a:p>
            <a:r>
              <a:rPr lang="en-US" dirty="0" smtClean="0"/>
              <a:t>You can add event by the Add Event button in the right corner or by clicking on events in the </a:t>
            </a:r>
            <a:r>
              <a:rPr lang="en-US" dirty="0" err="1" smtClean="0"/>
              <a:t>nav</a:t>
            </a:r>
            <a:r>
              <a:rPr lang="en-US" dirty="0" smtClean="0"/>
              <a:t> bar and then clicking add event. It </a:t>
            </a:r>
            <a:r>
              <a:rPr lang="en-US" dirty="0" err="1" smtClean="0"/>
              <a:t>doesn</a:t>
            </a:r>
            <a:r>
              <a:rPr lang="en-150" dirty="0" smtClean="0"/>
              <a:t>’</a:t>
            </a:r>
            <a:r>
              <a:rPr lang="en-US" dirty="0" smtClean="0"/>
              <a:t>t matter which way you chose.</a:t>
            </a:r>
          </a:p>
          <a:p>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96738" cy="4554415"/>
          </a:xfrm>
          <a:prstGeom prst="rect">
            <a:avLst/>
          </a:prstGeom>
        </p:spPr>
      </p:pic>
      <p:sp>
        <p:nvSpPr>
          <p:cNvPr id="5" name="Овал 4"/>
          <p:cNvSpPr/>
          <p:nvPr/>
        </p:nvSpPr>
        <p:spPr>
          <a:xfrm>
            <a:off x="931984" y="1172145"/>
            <a:ext cx="606670" cy="27256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
        <p:nvSpPr>
          <p:cNvPr id="6" name="Овал 5"/>
          <p:cNvSpPr/>
          <p:nvPr/>
        </p:nvSpPr>
        <p:spPr>
          <a:xfrm>
            <a:off x="5319347" y="1148537"/>
            <a:ext cx="905607" cy="272562"/>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Tree>
    <p:extLst>
      <p:ext uri="{BB962C8B-B14F-4D97-AF65-F5344CB8AC3E}">
        <p14:creationId xmlns:p14="http://schemas.microsoft.com/office/powerpoint/2010/main" val="236841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92500" lnSpcReduction="20000"/>
          </a:bodyPr>
          <a:lstStyle/>
          <a:p>
            <a:r>
              <a:rPr lang="en-US" dirty="0" smtClean="0"/>
              <a:t>After clicking on some of the Add Event buttons you will be redirect to this page. You have too fill this form. If you miss to fill any line(except </a:t>
            </a:r>
            <a:r>
              <a:rPr lang="en-US" dirty="0" err="1" smtClean="0"/>
              <a:t>ImageUrl</a:t>
            </a:r>
            <a:r>
              <a:rPr lang="en-US" dirty="0" smtClean="0"/>
              <a:t>) or fill it with invalid input, it will </a:t>
            </a:r>
            <a:r>
              <a:rPr lang="en-US" dirty="0"/>
              <a:t>not happened </a:t>
            </a:r>
            <a:r>
              <a:rPr lang="en-US" dirty="0" smtClean="0"/>
              <a:t>anything.</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581293" cy="4826977"/>
          </a:xfrm>
          <a:prstGeom prst="rect">
            <a:avLst/>
          </a:prstGeom>
        </p:spPr>
      </p:pic>
    </p:spTree>
    <p:extLst>
      <p:ext uri="{BB962C8B-B14F-4D97-AF65-F5344CB8AC3E}">
        <p14:creationId xmlns:p14="http://schemas.microsoft.com/office/powerpoint/2010/main" val="65920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normAutofit fontScale="92500" lnSpcReduction="20000"/>
          </a:bodyPr>
          <a:lstStyle/>
          <a:p>
            <a:r>
              <a:rPr lang="en-US" dirty="0" smtClean="0"/>
              <a:t>If you fill successfully form in the add event page, the event will be added in the upcoming events page. Every event has a Details button below it. After clicking it you are redirect to page with full description of the event.</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237415" cy="4633546"/>
          </a:xfrm>
          <a:prstGeom prst="rect">
            <a:avLst/>
          </a:prstGeom>
        </p:spPr>
      </p:pic>
      <p:sp>
        <p:nvSpPr>
          <p:cNvPr id="5" name="Овал 4"/>
          <p:cNvSpPr/>
          <p:nvPr/>
        </p:nvSpPr>
        <p:spPr>
          <a:xfrm>
            <a:off x="1652954" y="3464169"/>
            <a:ext cx="606669" cy="28160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222203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endParaRPr lang="bg-BG"/>
          </a:p>
        </p:txBody>
      </p:sp>
      <p:sp>
        <p:nvSpPr>
          <p:cNvPr id="3" name="Текстов контейнер 2"/>
          <p:cNvSpPr>
            <a:spLocks noGrp="1"/>
          </p:cNvSpPr>
          <p:nvPr>
            <p:ph type="body" idx="1"/>
          </p:nvPr>
        </p:nvSpPr>
        <p:spPr/>
        <p:txBody>
          <a:bodyPr/>
          <a:lstStyle/>
          <a:p>
            <a:r>
              <a:rPr lang="en-US" dirty="0" smtClean="0"/>
              <a:t>Detail page has a full information for the event. If you are creator of the event, you have back, edit and delete buttons.</a:t>
            </a:r>
            <a:endParaRPr lang="bg-BG"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0"/>
            <a:ext cx="8627564" cy="4853005"/>
          </a:xfrm>
          <a:prstGeom prst="rect">
            <a:avLst/>
          </a:prstGeom>
        </p:spPr>
      </p:pic>
      <p:sp>
        <p:nvSpPr>
          <p:cNvPr id="5" name="Овал 4"/>
          <p:cNvSpPr/>
          <p:nvPr/>
        </p:nvSpPr>
        <p:spPr>
          <a:xfrm>
            <a:off x="3366440" y="2517054"/>
            <a:ext cx="1567053" cy="63304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Tree>
    <p:extLst>
      <p:ext uri="{BB962C8B-B14F-4D97-AF65-F5344CB8AC3E}">
        <p14:creationId xmlns:p14="http://schemas.microsoft.com/office/powerpoint/2010/main" val="88374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Йон – заседателна зала">
  <a:themeElements>
    <a:clrScheme name="Йон – заседателна зала">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Йон – заседателна зала">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Йон – заседателна зала">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330</TotalTime>
  <Words>785</Words>
  <Application>Microsoft Office PowerPoint</Application>
  <PresentationFormat>Широк екран</PresentationFormat>
  <Paragraphs>29</Paragraphs>
  <Slides>23</Slides>
  <Notes>0</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23</vt:i4>
      </vt:variant>
    </vt:vector>
  </HeadingPairs>
  <TitlesOfParts>
    <vt:vector size="28" baseType="lpstr">
      <vt:lpstr>Arial</vt:lpstr>
      <vt:lpstr>Century Gothic</vt:lpstr>
      <vt:lpstr>Wingdings</vt:lpstr>
      <vt:lpstr>Wingdings 3</vt:lpstr>
      <vt:lpstr>Йон – заседателна зала</vt:lpstr>
      <vt:lpstr>Schedulefy</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Schedulefy</dc:title>
  <dc:creator>USER</dc:creator>
  <cp:lastModifiedBy>USER</cp:lastModifiedBy>
  <cp:revision>13</cp:revision>
  <dcterms:created xsi:type="dcterms:W3CDTF">2025-08-06T11:54:11Z</dcterms:created>
  <dcterms:modified xsi:type="dcterms:W3CDTF">2025-08-06T20:13:23Z</dcterms:modified>
</cp:coreProperties>
</file>